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990C53-CE41-4299-84C0-FB4BAC3E5B34}" type="datetimeFigureOut">
              <a:rPr lang="en-GB" smtClean="0"/>
              <a:t>15/11/2019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304278-F501-44B3-B504-FDEE19ED63DD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Booking System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Some pointers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GB" dirty="0" err="1" smtClean="0"/>
              <a:t>FilterByDate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268760"/>
            <a:ext cx="612068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4221088"/>
            <a:ext cx="568863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GB" dirty="0" err="1" smtClean="0"/>
              <a:t>GetSchedule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46145" y="116632"/>
            <a:ext cx="5697855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Example 2 Availability between Dates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Your booking 10</a:t>
            </a:r>
            <a:r>
              <a:rPr lang="en-GB" baseline="30000" dirty="0" smtClean="0"/>
              <a:t>th</a:t>
            </a:r>
            <a:r>
              <a:rPr lang="en-GB" dirty="0" smtClean="0"/>
              <a:t>   ------ 12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Car </a:t>
            </a:r>
            <a:r>
              <a:rPr lang="en-GB" dirty="0" smtClean="0"/>
              <a:t>1 Booked 1</a:t>
            </a:r>
            <a:r>
              <a:rPr lang="en-GB" baseline="30000" dirty="0" smtClean="0"/>
              <a:t>st</a:t>
            </a:r>
            <a:r>
              <a:rPr lang="en-GB" dirty="0" smtClean="0"/>
              <a:t> ------ 9</a:t>
            </a:r>
            <a:r>
              <a:rPr lang="en-GB" baseline="30000" dirty="0" smtClean="0"/>
              <a:t>th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Car 2 Booked 11</a:t>
            </a:r>
            <a:r>
              <a:rPr lang="en-GB" baseline="30000" dirty="0" smtClean="0"/>
              <a:t>th</a:t>
            </a:r>
            <a:r>
              <a:rPr lang="en-GB" dirty="0" smtClean="0"/>
              <a:t> ------ </a:t>
            </a:r>
            <a:r>
              <a:rPr lang="en-GB" dirty="0" smtClean="0"/>
              <a:t>14</a:t>
            </a:r>
            <a:r>
              <a:rPr lang="en-GB" baseline="30000" dirty="0" smtClean="0"/>
              <a:t>th</a:t>
            </a:r>
          </a:p>
          <a:p>
            <a:endParaRPr lang="en-GB" dirty="0" smtClean="0"/>
          </a:p>
          <a:p>
            <a:r>
              <a:rPr lang="en-GB" dirty="0" smtClean="0"/>
              <a:t>Based on the logic above which car is available?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Stored Procedure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6754187" cy="4001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 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Create a list of unavailable items</a:t>
            </a:r>
          </a:p>
          <a:p>
            <a:endParaRPr lang="en-GB" dirty="0" smtClean="0"/>
          </a:p>
          <a:p>
            <a:pPr lvl="1">
              <a:buNone/>
            </a:pPr>
            <a:r>
              <a:rPr lang="en-GB" dirty="0" smtClean="0"/>
              <a:t>select </a:t>
            </a:r>
            <a:r>
              <a:rPr lang="en-GB" dirty="0" err="1" smtClean="0"/>
              <a:t>WidgetNo</a:t>
            </a:r>
            <a:r>
              <a:rPr lang="en-GB" dirty="0" smtClean="0"/>
              <a:t> from </a:t>
            </a:r>
            <a:r>
              <a:rPr lang="en-GB" dirty="0" err="1" smtClean="0"/>
              <a:t>tblBookings</a:t>
            </a:r>
            <a:r>
              <a:rPr lang="en-GB" dirty="0" smtClean="0"/>
              <a:t> where 	</a:t>
            </a:r>
            <a:endParaRPr lang="en-GB" dirty="0" smtClean="0"/>
          </a:p>
          <a:p>
            <a:pPr lvl="1">
              <a:buNone/>
            </a:pPr>
            <a:r>
              <a:rPr lang="en-GB" dirty="0" err="1" smtClean="0"/>
              <a:t>StartDate</a:t>
            </a:r>
            <a:r>
              <a:rPr lang="en-GB" dirty="0" smtClean="0"/>
              <a:t> </a:t>
            </a:r>
            <a:r>
              <a:rPr lang="en-GB" dirty="0" smtClean="0"/>
              <a:t>between @</a:t>
            </a:r>
            <a:r>
              <a:rPr lang="en-GB" dirty="0" err="1" smtClean="0"/>
              <a:t>StartDate</a:t>
            </a:r>
            <a:r>
              <a:rPr lang="en-GB" dirty="0" smtClean="0"/>
              <a:t> and @</a:t>
            </a:r>
            <a:r>
              <a:rPr lang="en-GB" dirty="0" err="1" smtClean="0"/>
              <a:t>EndDate</a:t>
            </a:r>
            <a:r>
              <a:rPr lang="en-GB" dirty="0" smtClean="0"/>
              <a:t> </a:t>
            </a:r>
          </a:p>
          <a:p>
            <a:pPr lvl="1">
              <a:buNone/>
            </a:pPr>
            <a:r>
              <a:rPr lang="en-GB" dirty="0" smtClean="0"/>
              <a:t>Or</a:t>
            </a:r>
            <a:endParaRPr lang="en-GB" dirty="0" smtClean="0"/>
          </a:p>
          <a:p>
            <a:pPr lvl="1">
              <a:buNone/>
            </a:pPr>
            <a:r>
              <a:rPr lang="en-GB" dirty="0" err="1" smtClean="0"/>
              <a:t>EndDate</a:t>
            </a:r>
            <a:r>
              <a:rPr lang="en-GB" dirty="0" smtClean="0"/>
              <a:t> </a:t>
            </a:r>
            <a:r>
              <a:rPr lang="en-GB" dirty="0" smtClean="0"/>
              <a:t>between @</a:t>
            </a:r>
            <a:r>
              <a:rPr lang="en-GB" dirty="0" err="1" smtClean="0"/>
              <a:t>StartDate</a:t>
            </a:r>
            <a:r>
              <a:rPr lang="en-GB" dirty="0" smtClean="0"/>
              <a:t> and @</a:t>
            </a:r>
            <a:r>
              <a:rPr lang="en-GB" dirty="0" err="1" smtClean="0"/>
              <a:t>EndDate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Now list those items </a:t>
            </a:r>
            <a:r>
              <a:rPr lang="en-GB" b="1" u="sng" dirty="0" smtClean="0"/>
              <a:t>not in </a:t>
            </a:r>
            <a:r>
              <a:rPr lang="en-GB" dirty="0" smtClean="0"/>
              <a:t>that first list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select * from </a:t>
            </a:r>
            <a:r>
              <a:rPr lang="en-GB" dirty="0" err="1" smtClean="0"/>
              <a:t>tblWidget</a:t>
            </a:r>
            <a:r>
              <a:rPr lang="en-GB" dirty="0" smtClean="0"/>
              <a:t> where </a:t>
            </a:r>
            <a:r>
              <a:rPr lang="en-GB" dirty="0" err="1" smtClean="0"/>
              <a:t>WidgetNo</a:t>
            </a:r>
            <a:r>
              <a:rPr lang="en-GB" dirty="0" smtClean="0"/>
              <a:t> not in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Closing Remarks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Lots of variations – can’t cover all options</a:t>
            </a:r>
          </a:p>
          <a:p>
            <a:r>
              <a:rPr lang="en-GB" dirty="0" smtClean="0"/>
              <a:t>Don’t forget use cases</a:t>
            </a:r>
          </a:p>
          <a:p>
            <a:pPr lvl="1"/>
            <a:r>
              <a:rPr lang="en-GB" dirty="0" smtClean="0"/>
              <a:t>Check Availability</a:t>
            </a:r>
          </a:p>
          <a:p>
            <a:pPr lvl="1"/>
            <a:r>
              <a:rPr lang="en-GB" dirty="0" smtClean="0"/>
              <a:t>Create Availability</a:t>
            </a:r>
          </a:p>
          <a:p>
            <a:r>
              <a:rPr lang="en-GB" dirty="0" smtClean="0"/>
              <a:t>Examples not perfect but should help you get started</a:t>
            </a:r>
          </a:p>
          <a:p>
            <a:r>
              <a:rPr lang="en-GB" dirty="0" smtClean="0"/>
              <a:t>Examine the code at all layers to understand how </a:t>
            </a:r>
            <a:r>
              <a:rPr lang="en-GB" smtClean="0"/>
              <a:t>it works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Booking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Often done poorly</a:t>
            </a:r>
          </a:p>
          <a:p>
            <a:r>
              <a:rPr lang="en-GB" dirty="0" smtClean="0"/>
              <a:t>They can be difficult</a:t>
            </a:r>
          </a:p>
          <a:p>
            <a:r>
              <a:rPr lang="en-GB" dirty="0" smtClean="0"/>
              <a:t>Often miss out important use cases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Wrong with this?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060848"/>
            <a:ext cx="46085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n-GB" dirty="0" smtClean="0"/>
              <a:t>The 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Use of Customer ID</a:t>
            </a:r>
          </a:p>
          <a:p>
            <a:r>
              <a:rPr lang="en-GB" dirty="0" smtClean="0"/>
              <a:t>Missing use cases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Guessing game with nearly 90% chance of failure!</a:t>
            </a:r>
          </a:p>
          <a:p>
            <a:pPr lvl="1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71800" y="2420888"/>
          <a:ext cx="3528392" cy="3168351"/>
        </p:xfrm>
        <a:graphic>
          <a:graphicData uri="http://schemas.openxmlformats.org/drawingml/2006/table">
            <a:tbl>
              <a:tblPr/>
              <a:tblGrid>
                <a:gridCol w="1894586"/>
                <a:gridCol w="1633806"/>
              </a:tblGrid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Monday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9:00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Booked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Booked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Booked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Booked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13:00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Lunch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14:00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15:00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Booked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latin typeface="Calibri"/>
                          <a:ea typeface="Calibri"/>
                          <a:cs typeface="Times New Roman"/>
                        </a:rPr>
                        <a:t>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latin typeface="Calibri"/>
                          <a:ea typeface="Calibri"/>
                          <a:cs typeface="Times New Roman"/>
                        </a:rPr>
                        <a:t>Booked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Missed Use Cases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832648"/>
          </a:xfrm>
        </p:spPr>
        <p:txBody>
          <a:bodyPr>
            <a:normAutofit/>
          </a:bodyPr>
          <a:lstStyle/>
          <a:p>
            <a:pPr lvl="0"/>
            <a:r>
              <a:rPr lang="en-GB" dirty="0" smtClean="0"/>
              <a:t>Check Availability</a:t>
            </a:r>
          </a:p>
          <a:p>
            <a:pPr lvl="0"/>
            <a:r>
              <a:rPr lang="en-GB" dirty="0" smtClean="0"/>
              <a:t>Create </a:t>
            </a:r>
            <a:r>
              <a:rPr lang="en-GB" dirty="0" smtClean="0"/>
              <a:t>Availability</a:t>
            </a:r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Lots of variation so let’s look at two examples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772816"/>
            <a:ext cx="5636260" cy="4189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Example 1 Daily Appointments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1023392"/>
          </a:xfrm>
        </p:spPr>
        <p:txBody>
          <a:bodyPr/>
          <a:lstStyle/>
          <a:p>
            <a:r>
              <a:rPr lang="en-GB" dirty="0" smtClean="0"/>
              <a:t>GP appointments or car repairs</a:t>
            </a:r>
          </a:p>
          <a:p>
            <a:r>
              <a:rPr lang="en-GB" dirty="0" smtClean="0"/>
              <a:t>Notice how it works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5575" y="1723072"/>
            <a:ext cx="3752850" cy="341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dirty="0" smtClean="0"/>
              <a:t>Create Booking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77072"/>
            <a:ext cx="8229600" cy="224752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Date and time completed automatically</a:t>
            </a:r>
          </a:p>
          <a:p>
            <a:r>
              <a:rPr lang="en-GB" dirty="0" smtClean="0"/>
              <a:t>This example uses the query string</a:t>
            </a:r>
          </a:p>
          <a:p>
            <a:r>
              <a:rPr lang="en-GB" dirty="0" smtClean="0"/>
              <a:t>http://localhost:50577/MakeBooking.aspx?BookingDate=27/3/2019&amp;BookingTime=-15</a:t>
            </a:r>
          </a:p>
          <a:p>
            <a:r>
              <a:rPr lang="en-GB" dirty="0" smtClean="0"/>
              <a:t>Not very secure but shows how it works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340768"/>
            <a:ext cx="3473450" cy="2668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Once the booking is made...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276872"/>
            <a:ext cx="3486785" cy="341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383432"/>
          </a:xfrm>
        </p:spPr>
        <p:txBody>
          <a:bodyPr/>
          <a:lstStyle/>
          <a:p>
            <a:r>
              <a:rPr lang="en-GB" dirty="0" smtClean="0"/>
              <a:t>Don’t want to create dummy records</a:t>
            </a:r>
          </a:p>
          <a:p>
            <a:r>
              <a:rPr lang="en-GB" dirty="0" smtClean="0"/>
              <a:t>Only 1 booking – only 1 record!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348880"/>
            <a:ext cx="568863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</TotalTime>
  <Words>226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Booking System</vt:lpstr>
      <vt:lpstr>Booking Systems</vt:lpstr>
      <vt:lpstr>What is Wrong with this?</vt:lpstr>
      <vt:lpstr>The Problems</vt:lpstr>
      <vt:lpstr>The Missed Use Cases</vt:lpstr>
      <vt:lpstr>Example 1 Daily Appointments </vt:lpstr>
      <vt:lpstr>Create Booking</vt:lpstr>
      <vt:lpstr>Once the booking is made...</vt:lpstr>
      <vt:lpstr>The problem...</vt:lpstr>
      <vt:lpstr>FilterByDate</vt:lpstr>
      <vt:lpstr>GetSchedule</vt:lpstr>
      <vt:lpstr>Example 2 Availability between Dates</vt:lpstr>
      <vt:lpstr>Stored Procedure</vt:lpstr>
      <vt:lpstr>Not in</vt:lpstr>
      <vt:lpstr>Closing Remarks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Dean</dc:creator>
  <cp:lastModifiedBy>Matthew Dean</cp:lastModifiedBy>
  <cp:revision>4</cp:revision>
  <dcterms:created xsi:type="dcterms:W3CDTF">2019-11-15T11:26:23Z</dcterms:created>
  <dcterms:modified xsi:type="dcterms:W3CDTF">2019-11-15T11:49:41Z</dcterms:modified>
</cp:coreProperties>
</file>